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58" r:id="rId5"/>
    <p:sldId id="260" r:id="rId6"/>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p:scale>
          <a:sx n="50" d="100"/>
          <a:sy n="50" d="100"/>
        </p:scale>
        <p:origin x="10" y="78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jpg>
</file>

<file path=ppt/media/image10.jp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19.png>
</file>

<file path=ppt/media/image2.jpg>
</file>

<file path=ppt/media/image20.png>
</file>

<file path=ppt/media/image3.jp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199E3B3-31F5-4248-AFFD-18822EFBAF69}"/>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06D38213-94B4-46B4-A6A1-97EF0DEBD40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225A218-7383-4BC6-B947-86B99B488FF9}"/>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5" name="Espace réservé du pied de page 4">
            <a:extLst>
              <a:ext uri="{FF2B5EF4-FFF2-40B4-BE49-F238E27FC236}">
                <a16:creationId xmlns:a16="http://schemas.microsoft.com/office/drawing/2014/main" id="{9A24655A-B9F4-4E00-BB61-0939CA1FB57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45377586-7FD5-4584-955C-D0E9669CA567}"/>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39906116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0F2FD8C-F286-4420-9A32-5B7D33D89884}"/>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BEEAF108-9D59-4D2D-9C8D-5194A37B652D}"/>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41908F3-E74A-4D9E-853E-F3BA774DFCDD}"/>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5" name="Espace réservé du pied de page 4">
            <a:extLst>
              <a:ext uri="{FF2B5EF4-FFF2-40B4-BE49-F238E27FC236}">
                <a16:creationId xmlns:a16="http://schemas.microsoft.com/office/drawing/2014/main" id="{D075EDAB-9B2C-4921-8AF9-5E0FB1BA942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4A2CED0-0734-4E71-9D98-2EF93D253D97}"/>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1091340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C027A721-2610-46D5-BB51-7B227EFAE06F}"/>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BA7571CC-3568-41C0-A72C-A349DDA6C761}"/>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C545C92-7280-4417-99CC-825F740EDEB5}"/>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5" name="Espace réservé du pied de page 4">
            <a:extLst>
              <a:ext uri="{FF2B5EF4-FFF2-40B4-BE49-F238E27FC236}">
                <a16:creationId xmlns:a16="http://schemas.microsoft.com/office/drawing/2014/main" id="{55421A7C-750B-4D8D-AF91-E85BAE75912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C57E8D7-C3A2-4C23-B7FB-231A814A7FC7}"/>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28598158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1967196-E0C9-426F-B7A9-E5FED6122947}"/>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8FA6211-33B6-4D60-84C6-B2205C11A310}"/>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837F603-4907-4273-A095-4CB56E040506}"/>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5" name="Espace réservé du pied de page 4">
            <a:extLst>
              <a:ext uri="{FF2B5EF4-FFF2-40B4-BE49-F238E27FC236}">
                <a16:creationId xmlns:a16="http://schemas.microsoft.com/office/drawing/2014/main" id="{4A44E225-90F5-48F7-B9BB-61B34C28C9A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92458632-3BC9-4A16-AACA-9B0F528E1B69}"/>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40450053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219D096-07F4-416C-9AEF-BAEAF95334B6}"/>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4B44B87D-5EB4-471D-B8AE-E08C3885202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C5E10F5-00EB-4C27-874D-97DD91497235}"/>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5" name="Espace réservé du pied de page 4">
            <a:extLst>
              <a:ext uri="{FF2B5EF4-FFF2-40B4-BE49-F238E27FC236}">
                <a16:creationId xmlns:a16="http://schemas.microsoft.com/office/drawing/2014/main" id="{6A0427E2-780C-4F1D-9CB9-7D12F08D9D4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0B54C81-2DBB-4D57-B968-FF3C8A69622B}"/>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2707970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D5F3F21-8384-475D-B064-586973ED7CFB}"/>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6B20995D-C115-4B7E-AD0F-134B28F23520}"/>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CAF98534-DB15-4D64-B16C-62A5B959A92A}"/>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3223D831-371C-4375-BC4F-A368331B708C}"/>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6" name="Espace réservé du pied de page 5">
            <a:extLst>
              <a:ext uri="{FF2B5EF4-FFF2-40B4-BE49-F238E27FC236}">
                <a16:creationId xmlns:a16="http://schemas.microsoft.com/office/drawing/2014/main" id="{5503B786-DE66-4565-B39F-54E7B27F93D1}"/>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A1706C9-13D9-4CCC-BD73-DB1C3AB1D214}"/>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2419504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22BAC4B-B2F2-47F6-9CF4-271DE2361BBF}"/>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55FD690-69DF-4A92-9711-188F3803A34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1BD8134D-69A7-4875-91D7-FD31A39D90E6}"/>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074424DF-42B4-48EF-9B07-349EBFA5FE7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1058D7DE-E519-4763-B8C1-27BAC6E9167F}"/>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CF650E0D-5EFF-427E-9A66-BF87E7E90A08}"/>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8" name="Espace réservé du pied de page 7">
            <a:extLst>
              <a:ext uri="{FF2B5EF4-FFF2-40B4-BE49-F238E27FC236}">
                <a16:creationId xmlns:a16="http://schemas.microsoft.com/office/drawing/2014/main" id="{5FC4A08A-F582-42E3-90EC-8DE7452942D0}"/>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67CBB188-8267-4078-9E88-B3A4276B4A7A}"/>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14620892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F682515-7AB8-40AF-823A-3C6CA94E4440}"/>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0B351D54-98BC-4E19-8E07-8BE467448D5E}"/>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4" name="Espace réservé du pied de page 3">
            <a:extLst>
              <a:ext uri="{FF2B5EF4-FFF2-40B4-BE49-F238E27FC236}">
                <a16:creationId xmlns:a16="http://schemas.microsoft.com/office/drawing/2014/main" id="{CFC668FE-BF68-4552-9D88-F4526A554AE3}"/>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DB00E054-FA23-440D-B5E7-519653F8E79C}"/>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37942316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97959A28-75F9-40D5-A264-FB73838BA2A8}"/>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3" name="Espace réservé du pied de page 2">
            <a:extLst>
              <a:ext uri="{FF2B5EF4-FFF2-40B4-BE49-F238E27FC236}">
                <a16:creationId xmlns:a16="http://schemas.microsoft.com/office/drawing/2014/main" id="{F375A66D-437B-4FE1-A3CE-3513210A173E}"/>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0D4E169C-FEDD-4308-B503-5071A6A78DAA}"/>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21753904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E5D015B-9BF1-4FCE-B7E2-A5E9CD16BC27}"/>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5E390245-D1CA-407E-BBA7-84697C56A9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6CFAD5C8-132B-40B0-9FB7-06D216F92FB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846D3D97-D52B-411A-890D-BFFBB24169C5}"/>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6" name="Espace réservé du pied de page 5">
            <a:extLst>
              <a:ext uri="{FF2B5EF4-FFF2-40B4-BE49-F238E27FC236}">
                <a16:creationId xmlns:a16="http://schemas.microsoft.com/office/drawing/2014/main" id="{E1417A06-5411-4794-9A9E-8190A745F01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F4E6E11D-7C44-4033-A70C-46658FC37438}"/>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32569537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F81E56F-3CC4-4284-9308-D31E28030BF9}"/>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9613BEE4-629B-49BE-9F75-9135B58CA19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B435CB65-F5DD-430D-A6CC-54350E26F31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E641BCF-10BF-473F-94D1-19F26796A5AC}"/>
              </a:ext>
            </a:extLst>
          </p:cNvPr>
          <p:cNvSpPr>
            <a:spLocks noGrp="1"/>
          </p:cNvSpPr>
          <p:nvPr>
            <p:ph type="dt" sz="half" idx="10"/>
          </p:nvPr>
        </p:nvSpPr>
        <p:spPr/>
        <p:txBody>
          <a:bodyPr/>
          <a:lstStyle/>
          <a:p>
            <a:fld id="{F4C94947-A633-4318-B55D-6B0C874ACF7A}" type="datetimeFigureOut">
              <a:rPr lang="fr-FR" smtClean="0"/>
              <a:t>06/02/2022</a:t>
            </a:fld>
            <a:endParaRPr lang="fr-FR"/>
          </a:p>
        </p:txBody>
      </p:sp>
      <p:sp>
        <p:nvSpPr>
          <p:cNvPr id="6" name="Espace réservé du pied de page 5">
            <a:extLst>
              <a:ext uri="{FF2B5EF4-FFF2-40B4-BE49-F238E27FC236}">
                <a16:creationId xmlns:a16="http://schemas.microsoft.com/office/drawing/2014/main" id="{5CAC7F45-60C8-49E7-96CB-3EFBBDC4504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9E75F7C-1C9E-4EAA-8092-3D01CBCDE23D}"/>
              </a:ext>
            </a:extLst>
          </p:cNvPr>
          <p:cNvSpPr>
            <a:spLocks noGrp="1"/>
          </p:cNvSpPr>
          <p:nvPr>
            <p:ph type="sldNum" sz="quarter" idx="12"/>
          </p:nvPr>
        </p:nvSpPr>
        <p:spPr/>
        <p:txBody>
          <a:bodyPr/>
          <a:lstStyle/>
          <a:p>
            <a:fld id="{77BC7214-1C72-4728-8BE0-E11DDA26860E}" type="slidenum">
              <a:rPr lang="fr-FR" smtClean="0"/>
              <a:t>‹N°›</a:t>
            </a:fld>
            <a:endParaRPr lang="fr-FR"/>
          </a:p>
        </p:txBody>
      </p:sp>
    </p:spTree>
    <p:extLst>
      <p:ext uri="{BB962C8B-B14F-4D97-AF65-F5344CB8AC3E}">
        <p14:creationId xmlns:p14="http://schemas.microsoft.com/office/powerpoint/2010/main" val="17797634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5FFBE471-6DAD-416B-9C78-CFE43280809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936599FD-1578-4EFB-ADFE-91E7BF5A604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43E303F1-EF43-44E1-9A02-AFC431208E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4C94947-A633-4318-B55D-6B0C874ACF7A}" type="datetimeFigureOut">
              <a:rPr lang="fr-FR" smtClean="0"/>
              <a:t>06/02/2022</a:t>
            </a:fld>
            <a:endParaRPr lang="fr-FR"/>
          </a:p>
        </p:txBody>
      </p:sp>
      <p:sp>
        <p:nvSpPr>
          <p:cNvPr id="5" name="Espace réservé du pied de page 4">
            <a:extLst>
              <a:ext uri="{FF2B5EF4-FFF2-40B4-BE49-F238E27FC236}">
                <a16:creationId xmlns:a16="http://schemas.microsoft.com/office/drawing/2014/main" id="{403935F6-2090-4DAE-9980-F362191CE0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E38BADB1-0D88-4B59-9558-8BEAD398EA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7BC7214-1C72-4728-8BE0-E11DDA26860E}" type="slidenum">
              <a:rPr lang="fr-FR" smtClean="0"/>
              <a:t>‹N°›</a:t>
            </a:fld>
            <a:endParaRPr lang="fr-FR"/>
          </a:p>
        </p:txBody>
      </p:sp>
    </p:spTree>
    <p:extLst>
      <p:ext uri="{BB962C8B-B14F-4D97-AF65-F5344CB8AC3E}">
        <p14:creationId xmlns:p14="http://schemas.microsoft.com/office/powerpoint/2010/main" val="23562828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jpg"/><Relationship Id="rId7" Type="http://schemas.openxmlformats.org/officeDocument/2006/relationships/image" Target="../media/image6.jpg"/><Relationship Id="rId2" Type="http://schemas.openxmlformats.org/officeDocument/2006/relationships/image" Target="../media/image1.jpg"/><Relationship Id="rId1" Type="http://schemas.openxmlformats.org/officeDocument/2006/relationships/slideLayout" Target="../slideLayouts/slideLayout2.xml"/><Relationship Id="rId6" Type="http://schemas.openxmlformats.org/officeDocument/2006/relationships/image" Target="../media/image5.jpg"/><Relationship Id="rId11" Type="http://schemas.openxmlformats.org/officeDocument/2006/relationships/image" Target="../media/image10.jpg"/><Relationship Id="rId5" Type="http://schemas.openxmlformats.org/officeDocument/2006/relationships/image" Target="../media/image4.jpg"/><Relationship Id="rId10" Type="http://schemas.openxmlformats.org/officeDocument/2006/relationships/image" Target="../media/image9.jpg"/><Relationship Id="rId4" Type="http://schemas.openxmlformats.org/officeDocument/2006/relationships/image" Target="../media/image3.jpg"/><Relationship Id="rId9" Type="http://schemas.openxmlformats.org/officeDocument/2006/relationships/image" Target="../media/image8.jpg"/></Relationships>
</file>

<file path=ppt/slides/_rels/slide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image" Target="../media/image16.jpg"/><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18.jpg"/></Relationships>
</file>

<file path=ppt/slides/_rels/slide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D69B84C-6C8B-4637-A68F-5ED26E1FA050}"/>
              </a:ext>
            </a:extLst>
          </p:cNvPr>
          <p:cNvSpPr>
            <a:spLocks noGrp="1"/>
          </p:cNvSpPr>
          <p:nvPr>
            <p:ph type="ctrTitle"/>
          </p:nvPr>
        </p:nvSpPr>
        <p:spPr/>
        <p:txBody>
          <a:bodyPr/>
          <a:lstStyle/>
          <a:p>
            <a:r>
              <a:rPr lang="fr-FR" dirty="0"/>
              <a:t>Cold </a:t>
            </a:r>
            <a:r>
              <a:rPr lang="fr-FR" dirty="0" err="1"/>
              <a:t>Way</a:t>
            </a:r>
            <a:endParaRPr lang="fr-FR" dirty="0"/>
          </a:p>
        </p:txBody>
      </p:sp>
      <p:sp>
        <p:nvSpPr>
          <p:cNvPr id="3" name="Sous-titre 2">
            <a:extLst>
              <a:ext uri="{FF2B5EF4-FFF2-40B4-BE49-F238E27FC236}">
                <a16:creationId xmlns:a16="http://schemas.microsoft.com/office/drawing/2014/main" id="{F37AD9B5-549A-4956-B925-ECF5765EF76A}"/>
              </a:ext>
            </a:extLst>
          </p:cNvPr>
          <p:cNvSpPr>
            <a:spLocks noGrp="1"/>
          </p:cNvSpPr>
          <p:nvPr>
            <p:ph type="subTitle" idx="1"/>
          </p:nvPr>
        </p:nvSpPr>
        <p:spPr/>
        <p:txBody>
          <a:bodyPr/>
          <a:lstStyle/>
          <a:p>
            <a:r>
              <a:rPr lang="fr-FR" dirty="0"/>
              <a:t>By Herbert Laura</a:t>
            </a:r>
          </a:p>
        </p:txBody>
      </p:sp>
    </p:spTree>
    <p:extLst>
      <p:ext uri="{BB962C8B-B14F-4D97-AF65-F5344CB8AC3E}">
        <p14:creationId xmlns:p14="http://schemas.microsoft.com/office/powerpoint/2010/main" val="22231197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Image 8">
            <a:extLst>
              <a:ext uri="{FF2B5EF4-FFF2-40B4-BE49-F238E27FC236}">
                <a16:creationId xmlns:a16="http://schemas.microsoft.com/office/drawing/2014/main" id="{0FDDA36C-3960-47E4-947D-47DBDF96D2C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14498" y="4721558"/>
            <a:ext cx="3798119" cy="2136442"/>
          </a:xfrm>
          <a:prstGeom prst="rect">
            <a:avLst/>
          </a:prstGeom>
        </p:spPr>
      </p:pic>
      <p:sp>
        <p:nvSpPr>
          <p:cNvPr id="2" name="Titre 1">
            <a:extLst>
              <a:ext uri="{FF2B5EF4-FFF2-40B4-BE49-F238E27FC236}">
                <a16:creationId xmlns:a16="http://schemas.microsoft.com/office/drawing/2014/main" id="{B1BBE5FC-CEF9-4B76-B2F7-15F285FF928B}"/>
              </a:ext>
            </a:extLst>
          </p:cNvPr>
          <p:cNvSpPr>
            <a:spLocks noGrp="1"/>
          </p:cNvSpPr>
          <p:nvPr>
            <p:ph type="title"/>
          </p:nvPr>
        </p:nvSpPr>
        <p:spPr/>
        <p:txBody>
          <a:bodyPr/>
          <a:lstStyle/>
          <a:p>
            <a:pPr algn="ctr"/>
            <a:r>
              <a:rPr lang="fr-FR" dirty="0"/>
              <a:t>Références</a:t>
            </a:r>
          </a:p>
        </p:txBody>
      </p:sp>
      <p:pic>
        <p:nvPicPr>
          <p:cNvPr id="5" name="Image 4">
            <a:extLst>
              <a:ext uri="{FF2B5EF4-FFF2-40B4-BE49-F238E27FC236}">
                <a16:creationId xmlns:a16="http://schemas.microsoft.com/office/drawing/2014/main" id="{6FD8AF8F-D495-4228-8623-2719209A319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13557" y="3429000"/>
            <a:ext cx="3798120" cy="2136442"/>
          </a:xfrm>
          <a:prstGeom prst="rect">
            <a:avLst/>
          </a:prstGeom>
        </p:spPr>
      </p:pic>
      <p:pic>
        <p:nvPicPr>
          <p:cNvPr id="7" name="Image 6">
            <a:extLst>
              <a:ext uri="{FF2B5EF4-FFF2-40B4-BE49-F238E27FC236}">
                <a16:creationId xmlns:a16="http://schemas.microsoft.com/office/drawing/2014/main" id="{404600E6-C223-43A4-BB82-20A1AC1E48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80030" y="1840021"/>
            <a:ext cx="3625776" cy="2039499"/>
          </a:xfrm>
          <a:prstGeom prst="rect">
            <a:avLst/>
          </a:prstGeom>
        </p:spPr>
      </p:pic>
      <p:pic>
        <p:nvPicPr>
          <p:cNvPr id="11" name="Image 10">
            <a:extLst>
              <a:ext uri="{FF2B5EF4-FFF2-40B4-BE49-F238E27FC236}">
                <a16:creationId xmlns:a16="http://schemas.microsoft.com/office/drawing/2014/main" id="{EFE0B662-F1BE-41BF-82C6-B7E423742AF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67556" y="133581"/>
            <a:ext cx="3597481" cy="2023583"/>
          </a:xfrm>
          <a:prstGeom prst="rect">
            <a:avLst/>
          </a:prstGeom>
        </p:spPr>
      </p:pic>
      <p:pic>
        <p:nvPicPr>
          <p:cNvPr id="13" name="Image 12">
            <a:extLst>
              <a:ext uri="{FF2B5EF4-FFF2-40B4-BE49-F238E27FC236}">
                <a16:creationId xmlns:a16="http://schemas.microsoft.com/office/drawing/2014/main" id="{845E34D6-8C6F-40C3-800E-BB042697F02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25607" y="1667027"/>
            <a:ext cx="2988668" cy="1987146"/>
          </a:xfrm>
          <a:prstGeom prst="rect">
            <a:avLst/>
          </a:prstGeom>
        </p:spPr>
      </p:pic>
      <p:pic>
        <p:nvPicPr>
          <p:cNvPr id="15" name="Image 14">
            <a:extLst>
              <a:ext uri="{FF2B5EF4-FFF2-40B4-BE49-F238E27FC236}">
                <a16:creationId xmlns:a16="http://schemas.microsoft.com/office/drawing/2014/main" id="{83AB9B46-9A61-401A-BB6C-2F58BDB41BF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560451" y="365125"/>
            <a:ext cx="2024870" cy="2024870"/>
          </a:xfrm>
          <a:prstGeom prst="rect">
            <a:avLst/>
          </a:prstGeom>
        </p:spPr>
      </p:pic>
      <p:pic>
        <p:nvPicPr>
          <p:cNvPr id="19" name="Image 18">
            <a:extLst>
              <a:ext uri="{FF2B5EF4-FFF2-40B4-BE49-F238E27FC236}">
                <a16:creationId xmlns:a16="http://schemas.microsoft.com/office/drawing/2014/main" id="{7A7E3ADC-B42E-48EE-8E1F-3DE4A11E49F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325941" y="4240180"/>
            <a:ext cx="4054097" cy="2531699"/>
          </a:xfrm>
          <a:prstGeom prst="rect">
            <a:avLst/>
          </a:prstGeom>
        </p:spPr>
      </p:pic>
      <p:pic>
        <p:nvPicPr>
          <p:cNvPr id="17" name="Image 16">
            <a:extLst>
              <a:ext uri="{FF2B5EF4-FFF2-40B4-BE49-F238E27FC236}">
                <a16:creationId xmlns:a16="http://schemas.microsoft.com/office/drawing/2014/main" id="{FA8BA794-E6C3-4086-892B-A65333E37C2E}"/>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3702095" y="3920977"/>
            <a:ext cx="2683817" cy="1745538"/>
          </a:xfrm>
          <a:prstGeom prst="rect">
            <a:avLst/>
          </a:prstGeom>
        </p:spPr>
      </p:pic>
      <p:pic>
        <p:nvPicPr>
          <p:cNvPr id="21" name="Image 20">
            <a:extLst>
              <a:ext uri="{FF2B5EF4-FFF2-40B4-BE49-F238E27FC236}">
                <a16:creationId xmlns:a16="http://schemas.microsoft.com/office/drawing/2014/main" id="{63D410B8-FB95-495F-A1BB-3F7ABCE30E22}"/>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56349" y="2536360"/>
            <a:ext cx="2683817" cy="1785277"/>
          </a:xfrm>
          <a:prstGeom prst="rect">
            <a:avLst/>
          </a:prstGeom>
        </p:spPr>
      </p:pic>
      <p:pic>
        <p:nvPicPr>
          <p:cNvPr id="23" name="Image 22">
            <a:extLst>
              <a:ext uri="{FF2B5EF4-FFF2-40B4-BE49-F238E27FC236}">
                <a16:creationId xmlns:a16="http://schemas.microsoft.com/office/drawing/2014/main" id="{44E39DA9-05FA-4F8D-9FF0-61D0AEA4DE81}"/>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72532" y="225353"/>
            <a:ext cx="2108861" cy="2392467"/>
          </a:xfrm>
          <a:prstGeom prst="rect">
            <a:avLst/>
          </a:prstGeom>
        </p:spPr>
      </p:pic>
    </p:spTree>
    <p:extLst>
      <p:ext uri="{BB962C8B-B14F-4D97-AF65-F5344CB8AC3E}">
        <p14:creationId xmlns:p14="http://schemas.microsoft.com/office/powerpoint/2010/main" val="2281886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935566B-6D0D-4471-A081-19D78FF63D57}"/>
              </a:ext>
            </a:extLst>
          </p:cNvPr>
          <p:cNvSpPr>
            <a:spLocks noGrp="1"/>
          </p:cNvSpPr>
          <p:nvPr>
            <p:ph type="title"/>
          </p:nvPr>
        </p:nvSpPr>
        <p:spPr/>
        <p:txBody>
          <a:bodyPr/>
          <a:lstStyle/>
          <a:p>
            <a:pPr algn="ctr"/>
            <a:r>
              <a:rPr lang="fr-FR" dirty="0"/>
              <a:t>Page Accueil</a:t>
            </a:r>
          </a:p>
        </p:txBody>
      </p:sp>
      <p:pic>
        <p:nvPicPr>
          <p:cNvPr id="5" name="Image 4">
            <a:extLst>
              <a:ext uri="{FF2B5EF4-FFF2-40B4-BE49-F238E27FC236}">
                <a16:creationId xmlns:a16="http://schemas.microsoft.com/office/drawing/2014/main" id="{259CF628-E373-4FA4-B499-4EA506B589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88436" y="-365125"/>
            <a:ext cx="5486400" cy="6858000"/>
          </a:xfrm>
          <a:prstGeom prst="rect">
            <a:avLst/>
          </a:prstGeom>
        </p:spPr>
      </p:pic>
      <p:pic>
        <p:nvPicPr>
          <p:cNvPr id="7" name="Image 6">
            <a:extLst>
              <a:ext uri="{FF2B5EF4-FFF2-40B4-BE49-F238E27FC236}">
                <a16:creationId xmlns:a16="http://schemas.microsoft.com/office/drawing/2014/main" id="{C92F990D-4DAC-48F4-9704-74325190A03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364958"/>
            <a:ext cx="5486400" cy="6858000"/>
          </a:xfrm>
          <a:prstGeom prst="rect">
            <a:avLst/>
          </a:prstGeom>
        </p:spPr>
      </p:pic>
      <p:pic>
        <p:nvPicPr>
          <p:cNvPr id="11" name="Image 10">
            <a:extLst>
              <a:ext uri="{FF2B5EF4-FFF2-40B4-BE49-F238E27FC236}">
                <a16:creationId xmlns:a16="http://schemas.microsoft.com/office/drawing/2014/main" id="{7E912438-9C2E-4A7C-A020-92F3C112872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48510" y="1464982"/>
            <a:ext cx="4494979" cy="5618724"/>
          </a:xfrm>
          <a:prstGeom prst="rect">
            <a:avLst/>
          </a:prstGeom>
        </p:spPr>
      </p:pic>
      <p:sp>
        <p:nvSpPr>
          <p:cNvPr id="12" name="ZoneTexte 11">
            <a:extLst>
              <a:ext uri="{FF2B5EF4-FFF2-40B4-BE49-F238E27FC236}">
                <a16:creationId xmlns:a16="http://schemas.microsoft.com/office/drawing/2014/main" id="{493B521D-C3C9-479F-9ECA-24193D0433C2}"/>
              </a:ext>
            </a:extLst>
          </p:cNvPr>
          <p:cNvSpPr txBox="1"/>
          <p:nvPr/>
        </p:nvSpPr>
        <p:spPr>
          <a:xfrm>
            <a:off x="1581355" y="1774440"/>
            <a:ext cx="1524000" cy="646331"/>
          </a:xfrm>
          <a:prstGeom prst="rect">
            <a:avLst/>
          </a:prstGeom>
          <a:noFill/>
        </p:spPr>
        <p:txBody>
          <a:bodyPr wrap="square" rtlCol="0">
            <a:spAutoFit/>
          </a:bodyPr>
          <a:lstStyle/>
          <a:p>
            <a:r>
              <a:rPr lang="fr-FR" sz="3600" dirty="0"/>
              <a:t>Hero</a:t>
            </a:r>
          </a:p>
        </p:txBody>
      </p:sp>
      <p:sp>
        <p:nvSpPr>
          <p:cNvPr id="13" name="ZoneTexte 12">
            <a:extLst>
              <a:ext uri="{FF2B5EF4-FFF2-40B4-BE49-F238E27FC236}">
                <a16:creationId xmlns:a16="http://schemas.microsoft.com/office/drawing/2014/main" id="{0A58ABA9-F284-4EB3-A0D4-08C94DF941F7}"/>
              </a:ext>
            </a:extLst>
          </p:cNvPr>
          <p:cNvSpPr txBox="1"/>
          <p:nvPr/>
        </p:nvSpPr>
        <p:spPr>
          <a:xfrm>
            <a:off x="8776046" y="1662938"/>
            <a:ext cx="2212795" cy="646331"/>
          </a:xfrm>
          <a:prstGeom prst="rect">
            <a:avLst/>
          </a:prstGeom>
          <a:noFill/>
        </p:spPr>
        <p:txBody>
          <a:bodyPr wrap="square" rtlCol="0">
            <a:spAutoFit/>
          </a:bodyPr>
          <a:lstStyle/>
          <a:p>
            <a:r>
              <a:rPr lang="fr-FR" sz="3600" dirty="0"/>
              <a:t>Monstre</a:t>
            </a:r>
          </a:p>
        </p:txBody>
      </p:sp>
      <p:pic>
        <p:nvPicPr>
          <p:cNvPr id="14" name="Image 13">
            <a:extLst>
              <a:ext uri="{FF2B5EF4-FFF2-40B4-BE49-F238E27FC236}">
                <a16:creationId xmlns:a16="http://schemas.microsoft.com/office/drawing/2014/main" id="{BAF27940-055C-4E89-891A-172F705F6B34}"/>
              </a:ext>
            </a:extLst>
          </p:cNvPr>
          <p:cNvPicPr>
            <a:picLocks noChangeAspect="1"/>
          </p:cNvPicPr>
          <p:nvPr/>
        </p:nvPicPr>
        <p:blipFill rotWithShape="1">
          <a:blip r:embed="rId5">
            <a:extLst>
              <a:ext uri="{28A0092B-C50C-407E-A947-70E740481C1C}">
                <a14:useLocalDpi xmlns:a14="http://schemas.microsoft.com/office/drawing/2010/main" val="0"/>
              </a:ext>
            </a:extLst>
          </a:blip>
          <a:srcRect l="50352" t="-2585" r="42386"/>
          <a:stretch/>
        </p:blipFill>
        <p:spPr>
          <a:xfrm>
            <a:off x="341385" y="2420771"/>
            <a:ext cx="1736785" cy="1314367"/>
          </a:xfrm>
          <a:prstGeom prst="rect">
            <a:avLst/>
          </a:prstGeom>
        </p:spPr>
      </p:pic>
      <p:pic>
        <p:nvPicPr>
          <p:cNvPr id="15" name="Image 14">
            <a:extLst>
              <a:ext uri="{FF2B5EF4-FFF2-40B4-BE49-F238E27FC236}">
                <a16:creationId xmlns:a16="http://schemas.microsoft.com/office/drawing/2014/main" id="{733D1944-B7C9-4D8E-9D1A-90B711C6DED6}"/>
              </a:ext>
            </a:extLst>
          </p:cNvPr>
          <p:cNvPicPr>
            <a:picLocks noChangeAspect="1"/>
          </p:cNvPicPr>
          <p:nvPr/>
        </p:nvPicPr>
        <p:blipFill rotWithShape="1">
          <a:blip r:embed="rId6">
            <a:extLst>
              <a:ext uri="{28A0092B-C50C-407E-A947-70E740481C1C}">
                <a14:useLocalDpi xmlns:a14="http://schemas.microsoft.com/office/drawing/2010/main" val="0"/>
              </a:ext>
            </a:extLst>
          </a:blip>
          <a:srcRect r="91818"/>
          <a:stretch/>
        </p:blipFill>
        <p:spPr>
          <a:xfrm>
            <a:off x="9334910" y="2819207"/>
            <a:ext cx="982570" cy="1091744"/>
          </a:xfrm>
          <a:prstGeom prst="rect">
            <a:avLst/>
          </a:prstGeom>
        </p:spPr>
      </p:pic>
    </p:spTree>
    <p:extLst>
      <p:ext uri="{BB962C8B-B14F-4D97-AF65-F5344CB8AC3E}">
        <p14:creationId xmlns:p14="http://schemas.microsoft.com/office/powerpoint/2010/main" val="11014019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5F134AC-46DA-4E51-8A6B-6892D81F52E6}"/>
              </a:ext>
            </a:extLst>
          </p:cNvPr>
          <p:cNvSpPr>
            <a:spLocks noGrp="1"/>
          </p:cNvSpPr>
          <p:nvPr>
            <p:ph type="title"/>
          </p:nvPr>
        </p:nvSpPr>
        <p:spPr/>
        <p:txBody>
          <a:bodyPr/>
          <a:lstStyle/>
          <a:p>
            <a:pPr algn="ctr"/>
            <a:r>
              <a:rPr lang="fr-FR" dirty="0"/>
              <a:t>jeu</a:t>
            </a:r>
          </a:p>
        </p:txBody>
      </p:sp>
      <p:pic>
        <p:nvPicPr>
          <p:cNvPr id="5" name="Image 4">
            <a:extLst>
              <a:ext uri="{FF2B5EF4-FFF2-40B4-BE49-F238E27FC236}">
                <a16:creationId xmlns:a16="http://schemas.microsoft.com/office/drawing/2014/main" id="{62CAB354-92A8-439A-86DD-77848098DD8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30576" y="365125"/>
            <a:ext cx="4033908" cy="2703476"/>
          </a:xfrm>
          <a:prstGeom prst="rect">
            <a:avLst/>
          </a:prstGeom>
        </p:spPr>
      </p:pic>
      <p:pic>
        <p:nvPicPr>
          <p:cNvPr id="7" name="Image 6">
            <a:extLst>
              <a:ext uri="{FF2B5EF4-FFF2-40B4-BE49-F238E27FC236}">
                <a16:creationId xmlns:a16="http://schemas.microsoft.com/office/drawing/2014/main" id="{63A4A929-CFD4-43DB-B3A0-8392E64D9D7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8348" y="3545307"/>
            <a:ext cx="4005660" cy="2767842"/>
          </a:xfrm>
          <a:prstGeom prst="rect">
            <a:avLst/>
          </a:prstGeom>
        </p:spPr>
      </p:pic>
      <p:pic>
        <p:nvPicPr>
          <p:cNvPr id="9" name="Image 8">
            <a:extLst>
              <a:ext uri="{FF2B5EF4-FFF2-40B4-BE49-F238E27FC236}">
                <a16:creationId xmlns:a16="http://schemas.microsoft.com/office/drawing/2014/main" id="{6955E24A-6842-4F10-9540-D7490D1400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1054" y="365125"/>
            <a:ext cx="4338710" cy="2827254"/>
          </a:xfrm>
          <a:prstGeom prst="rect">
            <a:avLst/>
          </a:prstGeom>
        </p:spPr>
      </p:pic>
      <p:pic>
        <p:nvPicPr>
          <p:cNvPr id="15" name="Image 14">
            <a:extLst>
              <a:ext uri="{FF2B5EF4-FFF2-40B4-BE49-F238E27FC236}">
                <a16:creationId xmlns:a16="http://schemas.microsoft.com/office/drawing/2014/main" id="{ADCA2C1E-EF22-41D6-8089-FD9A62DA866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82640" y="2811921"/>
            <a:ext cx="1026720" cy="513360"/>
          </a:xfrm>
          <a:prstGeom prst="rect">
            <a:avLst/>
          </a:prstGeom>
        </p:spPr>
      </p:pic>
    </p:spTree>
    <p:extLst>
      <p:ext uri="{BB962C8B-B14F-4D97-AF65-F5344CB8AC3E}">
        <p14:creationId xmlns:p14="http://schemas.microsoft.com/office/powerpoint/2010/main" val="17759326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2B14431-6691-4A96-A8F0-B32B008BA1C4}"/>
              </a:ext>
            </a:extLst>
          </p:cNvPr>
          <p:cNvSpPr>
            <a:spLocks noGrp="1"/>
          </p:cNvSpPr>
          <p:nvPr>
            <p:ph type="title"/>
          </p:nvPr>
        </p:nvSpPr>
        <p:spPr/>
        <p:txBody>
          <a:bodyPr/>
          <a:lstStyle/>
          <a:p>
            <a:pPr algn="ctr"/>
            <a:r>
              <a:rPr lang="fr-FR" dirty="0"/>
              <a:t>Carte</a:t>
            </a:r>
          </a:p>
        </p:txBody>
      </p:sp>
      <p:pic>
        <p:nvPicPr>
          <p:cNvPr id="5" name="Image 4">
            <a:extLst>
              <a:ext uri="{FF2B5EF4-FFF2-40B4-BE49-F238E27FC236}">
                <a16:creationId xmlns:a16="http://schemas.microsoft.com/office/drawing/2014/main" id="{9C54F372-B9E9-4D26-A4A1-851852DB5C6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286000"/>
            <a:ext cx="12192000" cy="2286000"/>
          </a:xfrm>
          <a:prstGeom prst="rect">
            <a:avLst/>
          </a:prstGeom>
        </p:spPr>
      </p:pic>
      <p:sp>
        <p:nvSpPr>
          <p:cNvPr id="6" name="ZoneTexte 5">
            <a:extLst>
              <a:ext uri="{FF2B5EF4-FFF2-40B4-BE49-F238E27FC236}">
                <a16:creationId xmlns:a16="http://schemas.microsoft.com/office/drawing/2014/main" id="{5933C002-A798-4EF3-871E-CB858994271D}"/>
              </a:ext>
            </a:extLst>
          </p:cNvPr>
          <p:cNvSpPr txBox="1"/>
          <p:nvPr/>
        </p:nvSpPr>
        <p:spPr>
          <a:xfrm>
            <a:off x="975360" y="4724400"/>
            <a:ext cx="10378440" cy="1477328"/>
          </a:xfrm>
          <a:prstGeom prst="rect">
            <a:avLst/>
          </a:prstGeom>
          <a:noFill/>
        </p:spPr>
        <p:txBody>
          <a:bodyPr wrap="square" rtlCol="0">
            <a:spAutoFit/>
          </a:bodyPr>
          <a:lstStyle/>
          <a:p>
            <a:r>
              <a:rPr lang="fr-FR" dirty="0"/>
              <a:t>Le jeu : « Cold </a:t>
            </a:r>
            <a:r>
              <a:rPr lang="fr-FR" dirty="0" err="1"/>
              <a:t>Way</a:t>
            </a:r>
            <a:r>
              <a:rPr lang="fr-FR" dirty="0"/>
              <a:t> », n’est pas du tout terminer par manque de temps et de moyen intellectuel. Cela raconte l’aventure du Loup à crinière des Neiges, qui sort dehors mais rencontre des méchantes hiboux qui sont contrôlé par des gemmes maudites, alors que notre héros possède une gemme intacte. Dans cette démo de jeu, notre Loup à crinière des Neiges va tuer ces monstres et découvrir l’intérieur d’une grotte puis en haut de la montagne découvre qu’il fait nuit et tombe dans </a:t>
            </a:r>
            <a:r>
              <a:rPr lang="fr-FR"/>
              <a:t>un gouffre.</a:t>
            </a:r>
            <a:endParaRPr lang="fr-FR" dirty="0"/>
          </a:p>
        </p:txBody>
      </p:sp>
    </p:spTree>
    <p:extLst>
      <p:ext uri="{BB962C8B-B14F-4D97-AF65-F5344CB8AC3E}">
        <p14:creationId xmlns:p14="http://schemas.microsoft.com/office/powerpoint/2010/main" val="3442993864"/>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105</Words>
  <Application>Microsoft Office PowerPoint</Application>
  <PresentationFormat>Grand écran</PresentationFormat>
  <Paragraphs>9</Paragraphs>
  <Slides>5</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5</vt:i4>
      </vt:variant>
    </vt:vector>
  </HeadingPairs>
  <TitlesOfParts>
    <vt:vector size="9" baseType="lpstr">
      <vt:lpstr>Arial</vt:lpstr>
      <vt:lpstr>Calibri</vt:lpstr>
      <vt:lpstr>Calibri Light</vt:lpstr>
      <vt:lpstr>Thème Office</vt:lpstr>
      <vt:lpstr>Cold Way</vt:lpstr>
      <vt:lpstr>Références</vt:lpstr>
      <vt:lpstr>Page Accueil</vt:lpstr>
      <vt:lpstr>jeu</vt:lpstr>
      <vt:lpstr>Carte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Cold Way</dc:title>
  <dc:creator>Laura Herbert</dc:creator>
  <cp:lastModifiedBy>Laura Herbert</cp:lastModifiedBy>
  <cp:revision>1</cp:revision>
  <dcterms:created xsi:type="dcterms:W3CDTF">2022-02-06T15:36:46Z</dcterms:created>
  <dcterms:modified xsi:type="dcterms:W3CDTF">2022-02-06T15:36:53Z</dcterms:modified>
</cp:coreProperties>
</file>

<file path=docProps/thumbnail.jpeg>
</file>